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9" r:id="rId5"/>
    <p:sldId id="272" r:id="rId6"/>
    <p:sldId id="273" r:id="rId7"/>
    <p:sldId id="274" r:id="rId8"/>
    <p:sldId id="289" r:id="rId9"/>
    <p:sldId id="290" r:id="rId10"/>
    <p:sldId id="291" r:id="rId11"/>
    <p:sldId id="292" r:id="rId12"/>
    <p:sldId id="259" r:id="rId13"/>
    <p:sldId id="293" r:id="rId14"/>
    <p:sldId id="294" r:id="rId15"/>
    <p:sldId id="295" r:id="rId16"/>
    <p:sldId id="296" r:id="rId17"/>
    <p:sldId id="297" r:id="rId18"/>
    <p:sldId id="271" r:id="rId19"/>
    <p:sldId id="275" r:id="rId20"/>
    <p:sldId id="276" r:id="rId21"/>
    <p:sldId id="298" r:id="rId22"/>
    <p:sldId id="299" r:id="rId23"/>
    <p:sldId id="277" r:id="rId24"/>
    <p:sldId id="301" r:id="rId25"/>
    <p:sldId id="300" r:id="rId26"/>
    <p:sldId id="302" r:id="rId27"/>
    <p:sldId id="278" r:id="rId28"/>
    <p:sldId id="303" r:id="rId29"/>
    <p:sldId id="304" r:id="rId30"/>
    <p:sldId id="307" r:id="rId31"/>
    <p:sldId id="305" r:id="rId32"/>
    <p:sldId id="306" r:id="rId33"/>
    <p:sldId id="279" r:id="rId34"/>
    <p:sldId id="308" r:id="rId35"/>
    <p:sldId id="310" r:id="rId36"/>
    <p:sldId id="309" r:id="rId37"/>
    <p:sldId id="267" r:id="rId38"/>
    <p:sldId id="268" r:id="rId3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84" y="-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252758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 descr="Текст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 descr="Текст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Shape 83" descr="Рисунок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 descr="Заголовок 1"/>
          <p:cNvSpPr>
            <a:spLocks noGrp="1"/>
          </p:cNvSpPr>
          <p:nvPr>
            <p:ph type="ctrTitle"/>
          </p:nvPr>
        </p:nvSpPr>
        <p:spPr>
          <a:xfrm>
            <a:off x="684211" y="1871148"/>
            <a:ext cx="7215452" cy="1843012"/>
          </a:xfrm>
          <a:prstGeom prst="rect">
            <a:avLst/>
          </a:prstGeom>
        </p:spPr>
        <p:txBody>
          <a:bodyPr/>
          <a:lstStyle/>
          <a:p>
            <a:pPr algn="l">
              <a:defRPr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Dev-Pro Node.js</a:t>
            </a:r>
          </a:p>
          <a:p>
            <a:pPr algn="l">
              <a:defRPr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Advanced Flow</a:t>
            </a:r>
          </a:p>
        </p:txBody>
      </p:sp>
      <p:sp>
        <p:nvSpPr>
          <p:cNvPr id="113" name="Shape 113" descr="Подзаголовок 2"/>
          <p:cNvSpPr>
            <a:spLocks noGrp="1"/>
          </p:cNvSpPr>
          <p:nvPr>
            <p:ph type="subTitle" sz="quarter" idx="1"/>
          </p:nvPr>
        </p:nvSpPr>
        <p:spPr>
          <a:xfrm>
            <a:off x="684212" y="4681847"/>
            <a:ext cx="4516438" cy="1190865"/>
          </a:xfrm>
          <a:prstGeom prst="rect">
            <a:avLst/>
          </a:prstGeom>
        </p:spPr>
        <p:txBody>
          <a:bodyPr/>
          <a:lstStyle>
            <a:lvl1pPr algn="l"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Lesson </a:t>
            </a:r>
            <a:r>
              <a:rPr lang="en-US" dirty="0" smtClean="0"/>
              <a:t>5</a:t>
            </a:r>
            <a:r>
              <a:rPr dirty="0" smtClean="0"/>
              <a:t>. </a:t>
            </a:r>
            <a:r>
              <a:rPr lang="en-US" dirty="0"/>
              <a:t>Clusters and multiprocessing. PM2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114" name="Shape 114" descr="Прямая соединительная линия 6"/>
          <p:cNvSpPr/>
          <p:nvPr/>
        </p:nvSpPr>
        <p:spPr>
          <a:xfrm>
            <a:off x="811184" y="4025245"/>
            <a:ext cx="1451251" cy="2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5" name="image1.png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029" y="882590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0697" y="1287372"/>
            <a:ext cx="7122230" cy="4362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Spawn-Pipe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7" y="2181050"/>
            <a:ext cx="5334745" cy="24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586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Spawn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3" y="2057208"/>
            <a:ext cx="643027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8040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Exec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63" y="2061971"/>
            <a:ext cx="6792273" cy="273405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Exec inherit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022" y="2633551"/>
            <a:ext cx="5953956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3450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Exec shell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127" y="2414446"/>
            <a:ext cx="551574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6938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Exec </a:t>
            </a:r>
            <a:r>
              <a:rPr lang="en-US" dirty="0" err="1" smtClean="0"/>
              <a:t>cwd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95" y="1576129"/>
            <a:ext cx="5973009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2480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Exec isolate </a:t>
            </a:r>
            <a:r>
              <a:rPr lang="en-US" dirty="0" err="1" smtClean="0"/>
              <a:t>env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84" y="2628788"/>
            <a:ext cx="739243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6895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Exec Independent Child Process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80" y="2319182"/>
            <a:ext cx="5658640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77207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Blocking versions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81" y="1447800"/>
            <a:ext cx="5945238" cy="52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2043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Fork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26" y="1371599"/>
            <a:ext cx="5479148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9233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1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953675" y="1276225"/>
            <a:ext cx="9849637" cy="281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lnSpc>
                <a:spcPct val="150000"/>
              </a:lnSpc>
              <a:defRPr sz="2400">
                <a:latin typeface="Bree Serif"/>
                <a:ea typeface="Bree Serif"/>
                <a:cs typeface="Bree Serif"/>
                <a:sym typeface="Bree Serif"/>
              </a:defRPr>
            </a:pPr>
            <a:r>
              <a:rPr dirty="0"/>
              <a:t>Agenda:</a:t>
            </a:r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Scaling Node.js application</a:t>
            </a:r>
            <a:endParaRPr dirty="0"/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Child process events</a:t>
            </a:r>
            <a:endParaRPr dirty="0"/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The shell syntax</a:t>
            </a:r>
            <a:endParaRPr dirty="0"/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The fork() function</a:t>
            </a:r>
            <a:endParaRPr dirty="0"/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rPr lang="en-US" dirty="0" smtClean="0"/>
              <a:t>The cluster module</a:t>
            </a:r>
          </a:p>
        </p:txBody>
      </p:sp>
      <p:pic>
        <p:nvPicPr>
          <p:cNvPr id="120" name="image3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3797" y="663108"/>
            <a:ext cx="4466123" cy="4305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Practical example… What if?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92" y="1447800"/>
            <a:ext cx="5031015" cy="52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86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Practical example… What if?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92" y="1447800"/>
            <a:ext cx="5031015" cy="52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4411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Practical example…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50" y="1447800"/>
            <a:ext cx="5258300" cy="49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3797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When you have multiple CPUs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10058400" cy="431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961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Clustering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605" y="1488302"/>
            <a:ext cx="5742790" cy="484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54600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Define server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36" y="1919076"/>
            <a:ext cx="7354327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56540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Clustering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4" y="1657102"/>
            <a:ext cx="5887272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830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Clustering broadcasting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5973009" cy="2934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14855"/>
            <a:ext cx="6077469" cy="36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448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Clustering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66" y="1371600"/>
            <a:ext cx="4924868" cy="511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5911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Clustering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06" y="1752600"/>
            <a:ext cx="5820588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86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Why node call node?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0" y="1828800"/>
            <a:ext cx="10058400" cy="409816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Zero downtime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1676400"/>
            <a:ext cx="6639852" cy="374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1010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Zero downtime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1" y="1600200"/>
            <a:ext cx="6496957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72344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Restart all workers with Zero Downtime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89" y="1524000"/>
            <a:ext cx="7316222" cy="50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280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PM2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584"/>
            <a:ext cx="9254056" cy="496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1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Non-Shared state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95400"/>
            <a:ext cx="7298167" cy="54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8030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Shared state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30" y="1447800"/>
            <a:ext cx="7341140" cy="52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6212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Shared state cluster (sticky load balancing) – </a:t>
            </a:r>
            <a:r>
              <a:rPr lang="en-US" smtClean="0"/>
              <a:t>Not recommended</a:t>
            </a:r>
            <a:endParaRPr dirty="0"/>
          </a:p>
        </p:txBody>
      </p:sp>
      <p:pic>
        <p:nvPicPr>
          <p:cNvPr id="130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8839200" cy="47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6328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Mocking the require</a:t>
            </a:r>
          </a:p>
        </p:txBody>
      </p:sp>
      <p:pic>
        <p:nvPicPr>
          <p:cNvPr id="169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054" y="-1341127"/>
            <a:ext cx="12232108" cy="9540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-21796" y="-16305"/>
            <a:ext cx="12235592" cy="6890609"/>
          </a:xfrm>
          <a:prstGeom prst="rect">
            <a:avLst/>
          </a:prstGeom>
          <a:solidFill>
            <a:srgbClr val="DDDDDD">
              <a:alpha val="30109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73" name="Shape 173" descr="Заголовок 1"/>
          <p:cNvSpPr>
            <a:spLocks noGrp="1"/>
          </p:cNvSpPr>
          <p:nvPr>
            <p:ph type="ctrTitle"/>
          </p:nvPr>
        </p:nvSpPr>
        <p:spPr>
          <a:xfrm>
            <a:off x="684210" y="1871148"/>
            <a:ext cx="10546392" cy="1843012"/>
          </a:xfrm>
          <a:prstGeom prst="rect">
            <a:avLst/>
          </a:prstGeom>
        </p:spPr>
        <p:txBody>
          <a:bodyPr/>
          <a:lstStyle>
            <a:lvl1pPr algn="l">
              <a:defRPr sz="3600" cap="all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Thank you for attention</a:t>
            </a:r>
          </a:p>
        </p:txBody>
      </p:sp>
      <p:sp>
        <p:nvSpPr>
          <p:cNvPr id="174" name="Shape 174" descr="Прямая соединительная линия 6"/>
          <p:cNvSpPr/>
          <p:nvPr/>
        </p:nvSpPr>
        <p:spPr>
          <a:xfrm>
            <a:off x="811184" y="4025245"/>
            <a:ext cx="1451251" cy="2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75" name="image1.png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029" y="882590"/>
            <a:ext cx="1373566" cy="287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Scalability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799"/>
            <a:ext cx="10058400" cy="35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7865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Scalability Strategies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81200"/>
            <a:ext cx="10058400" cy="35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00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Node.js and the OS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57400"/>
            <a:ext cx="10058400" cy="36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925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Child process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97" y="1323586"/>
            <a:ext cx="5837406" cy="55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8253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Spawn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84" y="1971471"/>
            <a:ext cx="739243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30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-small.jpg" descr="Рисунок 4"/>
          <p:cNvPicPr>
            <a:picLocks noChangeAspect="1"/>
          </p:cNvPicPr>
          <p:nvPr/>
        </p:nvPicPr>
        <p:blipFill>
          <a:blip r:embed="rId2">
            <a:extLst/>
          </a:blip>
          <a:srcRect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 descr="Заголовок 1"/>
          <p:cNvSpPr>
            <a:spLocks noGrp="1"/>
          </p:cNvSpPr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 smtClean="0"/>
              <a:t>Spawn</a:t>
            </a:r>
            <a:endParaRPr dirty="0"/>
          </a:p>
        </p:txBody>
      </p:sp>
      <p:pic>
        <p:nvPicPr>
          <p:cNvPr id="124" name="image1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6" cy="28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35" y="1474205"/>
            <a:ext cx="7354327" cy="48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46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127</Words>
  <Application>Microsoft Office PowerPoint</Application>
  <PresentationFormat>Custom</PresentationFormat>
  <Paragraphs>45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Тема Office</vt:lpstr>
      <vt:lpstr>Dev-Pro Node.js Advanced Flow</vt:lpstr>
      <vt:lpstr>PowerPoint Presentation</vt:lpstr>
      <vt:lpstr>Why node call node?</vt:lpstr>
      <vt:lpstr>Scalability</vt:lpstr>
      <vt:lpstr>Scalability Strategies</vt:lpstr>
      <vt:lpstr>Node.js and the OS</vt:lpstr>
      <vt:lpstr>Child process</vt:lpstr>
      <vt:lpstr>Spawn</vt:lpstr>
      <vt:lpstr>Spawn</vt:lpstr>
      <vt:lpstr>Spawn-Pipe</vt:lpstr>
      <vt:lpstr>Spawn</vt:lpstr>
      <vt:lpstr>Exec</vt:lpstr>
      <vt:lpstr>Exec inherit</vt:lpstr>
      <vt:lpstr>Exec shell</vt:lpstr>
      <vt:lpstr>Exec cwd</vt:lpstr>
      <vt:lpstr>Exec isolate env</vt:lpstr>
      <vt:lpstr>Exec Independent Child Process</vt:lpstr>
      <vt:lpstr>Blocking versions</vt:lpstr>
      <vt:lpstr>Fork</vt:lpstr>
      <vt:lpstr>Practical example… What if?</vt:lpstr>
      <vt:lpstr>Practical example… What if?</vt:lpstr>
      <vt:lpstr>Practical example…</vt:lpstr>
      <vt:lpstr>When you have multiple CPUs</vt:lpstr>
      <vt:lpstr>Clustering</vt:lpstr>
      <vt:lpstr>Define server</vt:lpstr>
      <vt:lpstr>Clustering</vt:lpstr>
      <vt:lpstr>Clustering broadcasting</vt:lpstr>
      <vt:lpstr>Clustering</vt:lpstr>
      <vt:lpstr>Clustering</vt:lpstr>
      <vt:lpstr>Zero downtime</vt:lpstr>
      <vt:lpstr>Zero downtime</vt:lpstr>
      <vt:lpstr>Restart all workers with Zero Downtime</vt:lpstr>
      <vt:lpstr>PM2</vt:lpstr>
      <vt:lpstr>Non-Shared state</vt:lpstr>
      <vt:lpstr>Shared state</vt:lpstr>
      <vt:lpstr>Shared state cluster (sticky load balancing) – Not recommended</vt:lpstr>
      <vt:lpstr>Mocking the require</vt:lpstr>
      <vt:lpstr>Thank you for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Dev-Pro Node.js Advanced Flow</dc:title>
  <dc:creator>Nickolay Lototskiy</dc:creator>
  <cp:lastModifiedBy>Nickolay Lototskiy</cp:lastModifiedBy>
  <cp:revision>17</cp:revision>
  <dcterms:modified xsi:type="dcterms:W3CDTF">2017-11-02T16:34:04Z</dcterms:modified>
</cp:coreProperties>
</file>